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6" r:id="rId7"/>
    <p:sldId id="261" r:id="rId8"/>
    <p:sldId id="263" r:id="rId9"/>
    <p:sldId id="264" r:id="rId10"/>
    <p:sldId id="265" r:id="rId11"/>
    <p:sldId id="269" r:id="rId12"/>
    <p:sldId id="259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6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C3FD0-1155-4126-9829-B033864E7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6C89A-0B76-4C5B-874C-008F1BF44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46886-0603-4348-B0AB-0ED967173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47FD0-D77E-4D1A-B8DF-1B8D74FB9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CCA60-E68A-420B-82A7-D7100972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152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568A-43C3-4925-BFC2-163E65E6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DE347-ADC8-42FA-9761-A3246CB1E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1E97F-A88F-47D6-8BF5-A9DC26458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38EB2-5908-4FAB-818E-33818AE0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A147A-E360-44CE-A739-74FF655A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55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437733-48C2-4223-A9FC-09FD1414A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89F47-FF6E-4FE6-AB2A-DE25CDDB2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B6373-F82C-4E5B-AD51-A8DC139C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03C9D-F012-4670-ABE8-4E22D4B5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7F292-45BC-48C6-A210-2958C9FD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60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1A0C9-6738-43E5-86BC-42ECBC10F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2C313-9C2C-4CBE-B474-82BEC1DF2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8549-AD89-4443-AE0A-8C15E5E4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4123A-2941-4872-848C-8A8E699CB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3F551-C3E6-44AC-BF1C-94A75404F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98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63075-7ED1-44DE-B5ED-56034976E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CFCDBC-52DB-406E-BBFB-E4500F234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3C987-DDE2-447D-B623-6C0A7B5A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2F4A2-9055-458F-BE0F-69EC25190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FD6D4-D058-411E-8EDE-221FB19E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32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898A-AA96-454C-93DD-12E24B964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6F4D-1496-4530-B170-16D0251D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97819-10E6-424A-911B-5C4E28AA8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94033-DCC3-49D1-AFCC-D894FCB9F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368AA-312E-4943-AE23-43A0A3D9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93D9F-4EA9-4550-8818-0879C14D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563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88C6-4C58-4111-B2F5-0707988D2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D162E-0487-4D0B-A9C4-874E42437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9C54D-90F4-4B87-9A22-2C4A81D88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A515F0-2CBF-4DBA-B7CD-CA8C36969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D1BB2-041A-4BB1-B1C8-E3B242221A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E3751F-A65E-420B-850F-6442FC6CE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49CD5B-CE8A-4B3B-8436-AE0C4806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A5ED7-D02C-4BF6-B0DD-183E259A9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081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4972-5A9E-48D5-98DA-15E0F6B5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E106B9-256E-42D0-88D0-8B36869A1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072882-F617-4968-ACB3-7ADA734A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3C323-B5F1-4C0F-81FA-467E9715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667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48758D-1498-4055-A2DD-1F4FCFCD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8B38D2-E7DB-45F5-A2C4-BFB3DD5AE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BA981-E2CE-40E4-AB1D-9749044CE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363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2E8D5-3199-4640-AE7C-EAE8969B6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FDCC-888F-438C-B7D7-3D4797C24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75AB7-7A61-448A-ADEC-E26BA6AAB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AF43F-9ADC-4A5D-82E2-64ED2BBF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9FC09-099F-4427-9F04-C5CB652F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BA238-60E1-4327-B9FC-ACACF5B5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515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3A3E-EDDD-4650-B6C1-A61D96995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CC2F7B-6E49-4491-AC88-2555D1081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F5DCD-D13E-445F-A731-C796844B3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28B8B-5BDC-4942-A2B0-D2C9F88AB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6886B-7950-4E0F-9ED5-40EC8BFF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AAA39-009F-491E-A03F-758A06C0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24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A34F21-9F53-423F-94D4-C65CE9D4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23D54-15E9-4912-AA5B-DDC03B451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ED523-63C9-4EB7-9E53-9AAE51CD8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BE97C-45EB-47D4-9155-F6B551733B0E}" type="datetimeFigureOut">
              <a:rPr lang="en-AU" smtClean="0"/>
              <a:t>11/11/2020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AC353-1577-428E-B63C-8E34F3C05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E8F78-09CF-487E-961F-49F5AC74F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5B848-B00E-4922-89EB-D4B0854F413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673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D794-7844-4E38-8E77-1179A506F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M-Files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DC83F-8528-460A-9DBB-194961A38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The Guild Way</a:t>
            </a:r>
          </a:p>
        </p:txBody>
      </p:sp>
    </p:spTree>
    <p:extLst>
      <p:ext uri="{BB962C8B-B14F-4D97-AF65-F5344CB8AC3E}">
        <p14:creationId xmlns:p14="http://schemas.microsoft.com/office/powerpoint/2010/main" val="2797603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677A-B78E-4E2A-B52B-8AF6A76E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MFiles General Stuff -continued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35426-01EC-4EDC-8501-56B48E75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 staff and MD can fix most problems</a:t>
            </a:r>
          </a:p>
          <a:p>
            <a:r>
              <a:rPr lang="en-AU" dirty="0"/>
              <a:t>Some things are deliberately ‘locked down’. For example, you can’t add a </a:t>
            </a:r>
            <a:r>
              <a:rPr lang="en-AU" i="1" dirty="0"/>
              <a:t>Company</a:t>
            </a:r>
            <a:r>
              <a:rPr lang="en-AU" dirty="0"/>
              <a:t> unless you are in the Finance team.</a:t>
            </a:r>
          </a:p>
          <a:p>
            <a:r>
              <a:rPr lang="en-AU" dirty="0"/>
              <a:t>Old files (files transferred from the network drives) will be harder to find. You may need to use the network drive to find a file name and then use that in MFiles to search.</a:t>
            </a:r>
          </a:p>
        </p:txBody>
      </p:sp>
    </p:spTree>
    <p:extLst>
      <p:ext uri="{BB962C8B-B14F-4D97-AF65-F5344CB8AC3E}">
        <p14:creationId xmlns:p14="http://schemas.microsoft.com/office/powerpoint/2010/main" val="312803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677A-B78E-4E2A-B52B-8AF6A76E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Finding Documents –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35426-01EC-4EDC-8501-56B48E75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You can use the Recent tab (last accessed documents)</a:t>
            </a:r>
          </a:p>
          <a:p>
            <a:r>
              <a:rPr lang="en-AU" dirty="0"/>
              <a:t>You can tag a document as a favourite or pin for frequently used documents (e.g. timesheet). Then use Favourites or Pinned tabs.</a:t>
            </a: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Grouping documents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13680B-2AFF-4FAA-B51E-6C0B9E245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3429000"/>
            <a:ext cx="1053465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19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0062-FE52-4F30-A7F9-2F0EA639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Grouping Documents…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2CCF0-7A01-486A-B65B-1BC08099D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Can create: </a:t>
            </a:r>
          </a:p>
          <a:p>
            <a:r>
              <a:rPr lang="en-AU" dirty="0"/>
              <a:t>A personalised </a:t>
            </a:r>
            <a:r>
              <a:rPr lang="en-AU" b="1" dirty="0"/>
              <a:t>View</a:t>
            </a:r>
          </a:p>
          <a:p>
            <a:r>
              <a:rPr lang="en-AU" dirty="0"/>
              <a:t>An </a:t>
            </a:r>
            <a:r>
              <a:rPr lang="en-AU" b="1" dirty="0"/>
              <a:t>Event</a:t>
            </a:r>
            <a:r>
              <a:rPr lang="en-AU" dirty="0"/>
              <a:t> – something that people attend – e.g. Pasar Malam 2020</a:t>
            </a:r>
          </a:p>
          <a:p>
            <a:r>
              <a:rPr lang="en-AU" dirty="0"/>
              <a:t>A </a:t>
            </a:r>
            <a:r>
              <a:rPr lang="en-AU" b="1" dirty="0"/>
              <a:t>Project</a:t>
            </a:r>
            <a:r>
              <a:rPr lang="en-AU" dirty="0"/>
              <a:t> – usually something of fixed duration and a specific outcome (that isn’t trivial)</a:t>
            </a:r>
          </a:p>
          <a:p>
            <a:r>
              <a:rPr lang="en-AU" dirty="0"/>
              <a:t>If the above aren’t suitable, a </a:t>
            </a:r>
            <a:r>
              <a:rPr lang="en-AU" b="1" dirty="0"/>
              <a:t>Document Collection </a:t>
            </a:r>
            <a:r>
              <a:rPr lang="en-AU" dirty="0"/>
              <a:t>– e.g. </a:t>
            </a:r>
            <a:r>
              <a:rPr lang="en-AU" i="1" dirty="0"/>
              <a:t>Financial Journals July 2020</a:t>
            </a:r>
          </a:p>
          <a:p>
            <a:r>
              <a:rPr lang="en-AU" dirty="0"/>
              <a:t>A </a:t>
            </a:r>
            <a:r>
              <a:rPr lang="en-AU" b="1" dirty="0"/>
              <a:t>multifile</a:t>
            </a:r>
            <a:r>
              <a:rPr lang="en-AU" dirty="0"/>
              <a:t> may also be useful (all documents in the multifile have the same properties/attributes as the multifile). Good for images from an event.</a:t>
            </a:r>
          </a:p>
        </p:txBody>
      </p:sp>
    </p:spTree>
    <p:extLst>
      <p:ext uri="{BB962C8B-B14F-4D97-AF65-F5344CB8AC3E}">
        <p14:creationId xmlns:p14="http://schemas.microsoft.com/office/powerpoint/2010/main" val="801665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24A9-70AC-427E-B23F-30DD4404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Permissions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344930-D936-4386-99FE-FB74D2AB02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144" y="2796466"/>
            <a:ext cx="3238500" cy="7048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938360-F1C6-4034-9F6F-A7D0B8E26FE9}"/>
              </a:ext>
            </a:extLst>
          </p:cNvPr>
          <p:cNvSpPr/>
          <p:nvPr/>
        </p:nvSpPr>
        <p:spPr>
          <a:xfrm>
            <a:off x="789003" y="1566816"/>
            <a:ext cx="2428782" cy="99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Use defaults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Do your own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AF94442-7E93-4CB4-9B5C-34879EFFA720}"/>
              </a:ext>
            </a:extLst>
          </p:cNvPr>
          <p:cNvCxnSpPr/>
          <p:nvPr/>
        </p:nvCxnSpPr>
        <p:spPr>
          <a:xfrm>
            <a:off x="3000652" y="1793289"/>
            <a:ext cx="7901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B3495E5-F2F6-432E-85B3-137C581DAA8F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2003394" y="2562986"/>
            <a:ext cx="0" cy="233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AA874-A08B-4437-BE04-79CED76EB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69" y="2796466"/>
            <a:ext cx="3165675" cy="396644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90B4156-762D-4BFC-88B6-BC59C761F7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560" y="0"/>
            <a:ext cx="61364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20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24A9-70AC-427E-B23F-30DD4404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Permissions – Do your own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2AA874-A08B-4437-BE04-79CED76EB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426" y="1630854"/>
            <a:ext cx="3867479" cy="48457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4C2896-F8EC-4330-9220-5A275879D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401" y="1630853"/>
            <a:ext cx="4361201" cy="484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61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2AEAF-E7C7-47D4-87B9-6EA59FE62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MFiles is Relational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C8011-F21C-4466-B0E3-ECB765E4A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Not hierarchical (e.g. not a folder structure)</a:t>
            </a:r>
          </a:p>
          <a:p>
            <a:r>
              <a:rPr lang="en-AU" dirty="0"/>
              <a:t>Hierarchical examples:</a:t>
            </a:r>
          </a:p>
          <a:p>
            <a:pPr lvl="1"/>
            <a:r>
              <a:rPr lang="en-AU" dirty="0"/>
              <a:t>I could find Fred by knowing where he lives in Vic Park if my folder structure was based on location Australia -&gt; Perth -&gt; Vic Park</a:t>
            </a:r>
          </a:p>
          <a:p>
            <a:pPr lvl="1"/>
            <a:r>
              <a:rPr lang="en-AU" dirty="0"/>
              <a:t>I could find Fred by knowing he has blue eyes if my folder structure was based on physical attributes Head -&gt; Eyes -&gt; Blue</a:t>
            </a:r>
          </a:p>
          <a:p>
            <a:r>
              <a:rPr lang="en-AU" dirty="0"/>
              <a:t>Relational:</a:t>
            </a:r>
          </a:p>
          <a:p>
            <a:pPr lvl="1"/>
            <a:r>
              <a:rPr lang="en-AU" dirty="0"/>
              <a:t>To find Fred I could search on ‘Vic Park’ and ‘blue eyes’</a:t>
            </a:r>
          </a:p>
          <a:p>
            <a:pPr lvl="1"/>
            <a:r>
              <a:rPr lang="en-AU" dirty="0"/>
              <a:t>I can save under a Class called location and then add eye colour or vice versa</a:t>
            </a:r>
          </a:p>
        </p:txBody>
      </p:sp>
    </p:spTree>
    <p:extLst>
      <p:ext uri="{BB962C8B-B14F-4D97-AF65-F5344CB8AC3E}">
        <p14:creationId xmlns:p14="http://schemas.microsoft.com/office/powerpoint/2010/main" val="376239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FA0A-2CB3-42BE-8A73-1E0C95C9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5617" y="3800783"/>
            <a:ext cx="3524209" cy="2821959"/>
          </a:xfrm>
        </p:spPr>
        <p:txBody>
          <a:bodyPr/>
          <a:lstStyle/>
          <a:p>
            <a:r>
              <a:rPr lang="en-AU" sz="2400" dirty="0"/>
              <a:t>Default Views – Help </a:t>
            </a:r>
            <a:r>
              <a:rPr lang="en-AU" dirty="0"/>
              <a:t>Create and Find Documents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D73CB26-9343-4D93-9CAD-C7BEE851F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62" y="0"/>
            <a:ext cx="9413475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88FE3F-E544-4DB3-A296-860D4D05D5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" y="0"/>
            <a:ext cx="119534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19F9-279D-410C-8838-495FDAEE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Saving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778A6-3F63-4F41-BEB7-EDFD4787C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Can create on PC and then save to a class (often multiple classes could be an appropriate starting point)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Can create in MFiles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The more descriptive the document </a:t>
            </a:r>
            <a:r>
              <a:rPr lang="en-AU" i="1" dirty="0"/>
              <a:t>Name</a:t>
            </a:r>
            <a:r>
              <a:rPr lang="en-AU" dirty="0"/>
              <a:t> and </a:t>
            </a:r>
            <a:r>
              <a:rPr lang="en-AU" i="1" dirty="0"/>
              <a:t>Description</a:t>
            </a:r>
            <a:r>
              <a:rPr lang="en-AU" dirty="0"/>
              <a:t> the easier it is to find the document. Avoid abbreviations (or put both in the </a:t>
            </a:r>
            <a:r>
              <a:rPr lang="en-AU" i="1" dirty="0"/>
              <a:t>description</a:t>
            </a:r>
            <a:r>
              <a:rPr lang="en-AU" dirty="0"/>
              <a:t>).</a:t>
            </a:r>
          </a:p>
          <a:p>
            <a:r>
              <a:rPr lang="en-AU" dirty="0"/>
              <a:t>For things that recur it is a good idea to include date/year in the title. e.g. Balance Sheet July 2020. Don’t begin the title with a date.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8455B6-71EA-4C78-B0CA-198397773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2201" y="2786016"/>
            <a:ext cx="6315815" cy="80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8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01E6-9819-4147-B16A-A9A97A7C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Finding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64A9-CCB8-427B-9A38-23F1B9BBB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Search with multiple words defaults to ‘and’</a:t>
            </a:r>
          </a:p>
          <a:p>
            <a:r>
              <a:rPr lang="en-AU" dirty="0"/>
              <a:t>Can include file extension e.g. </a:t>
            </a:r>
            <a:r>
              <a:rPr lang="en-AU" i="1" dirty="0"/>
              <a:t>.pptx</a:t>
            </a:r>
            <a:r>
              <a:rPr lang="en-AU" dirty="0"/>
              <a:t> for PowerPoint files</a:t>
            </a:r>
          </a:p>
          <a:p>
            <a:r>
              <a:rPr lang="en-AU" dirty="0"/>
              <a:t>Can search for an object type</a:t>
            </a:r>
          </a:p>
          <a:p>
            <a:r>
              <a:rPr lang="en-AU" dirty="0"/>
              <a:t>Can do a more specific search</a:t>
            </a:r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29F411-278F-4925-A3E4-65E2AD5463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315" y="2862263"/>
            <a:ext cx="3819525" cy="20002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09BE57-F415-4949-924C-DCAD48E68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5071092"/>
            <a:ext cx="10801350" cy="131445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91CC05D-DA94-4B3C-B077-DCE2A6361DC4}"/>
              </a:ext>
            </a:extLst>
          </p:cNvPr>
          <p:cNvCxnSpPr/>
          <p:nvPr/>
        </p:nvCxnSpPr>
        <p:spPr>
          <a:xfrm>
            <a:off x="5486400" y="3089429"/>
            <a:ext cx="1322773" cy="488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D26033-5266-40CC-A0AC-4F333179CF5D}"/>
              </a:ext>
            </a:extLst>
          </p:cNvPr>
          <p:cNvCxnSpPr>
            <a:cxnSpLocks/>
          </p:cNvCxnSpPr>
          <p:nvPr/>
        </p:nvCxnSpPr>
        <p:spPr>
          <a:xfrm>
            <a:off x="3366117" y="3862388"/>
            <a:ext cx="0" cy="1073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22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7CB7-9152-45AB-BFBC-DB400E113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Document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86A31AA-A33F-4D6B-9113-26711B93F8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427757"/>
              </p:ext>
            </p:extLst>
          </p:nvPr>
        </p:nvGraphicFramePr>
        <p:xfrm>
          <a:off x="5936242" y="259080"/>
          <a:ext cx="4441753" cy="6339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753">
                  <a:extLst>
                    <a:ext uri="{9D8B030D-6E8A-4147-A177-3AD203B41FA5}">
                      <a16:colId xmlns:a16="http://schemas.microsoft.com/office/drawing/2014/main" val="1931948307"/>
                    </a:ext>
                  </a:extLst>
                </a:gridCol>
              </a:tblGrid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Agenda/Minutes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1938892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Artwork/Signage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7054152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Budget/Journal/Transactions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69162270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Case notes/Appeal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5378907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Communication/Media Release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0308236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Contract/Agreement/Legal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54383169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Credit Note/Refund/Statement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07125703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Data/List/Register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0462501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Diagram/Map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39788101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Document</a:t>
                      </a:r>
                      <a:endParaRPr lang="en-A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03291462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Email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8183017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Form/Application (completed)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9045418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Guide/How To/Manual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978051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Image/Video/Audio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74184025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Invoice/Receipt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6837923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Letter/Memo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03044715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Order/Proposal/Request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8266493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Plan/Strategy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9217221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Policy/Procedure/Rule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2715335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Presentation/Publication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8224505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Programming/Calculation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8726588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Qualification/Verification/Registration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5373673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Report/Monitoring/Review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327063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Schedule/Roster/Timesheet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09007547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Survey/Feedback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6956523"/>
                  </a:ext>
                </a:extLst>
              </a:tr>
              <a:tr h="230747">
                <a:tc>
                  <a:txBody>
                    <a:bodyPr/>
                    <a:lstStyle/>
                    <a:p>
                      <a:pPr algn="l" fontAlgn="b"/>
                      <a:r>
                        <a:rPr lang="en-AU" sz="1600" u="none" strike="noStrike" dirty="0">
                          <a:effectLst/>
                        </a:rPr>
                        <a:t>Template</a:t>
                      </a:r>
                      <a:endParaRPr lang="en-A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479942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BCAA122-ABE2-47CF-B2C2-6D063C9D3CE1}"/>
              </a:ext>
            </a:extLst>
          </p:cNvPr>
          <p:cNvSpPr/>
          <p:nvPr/>
        </p:nvSpPr>
        <p:spPr>
          <a:xfrm>
            <a:off x="838200" y="1796733"/>
            <a:ext cx="4639322" cy="267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Help us find things without having too many options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May be more than one option that is correct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AU" sz="2800" dirty="0"/>
              <a:t>Can be left Blank or just select Document</a:t>
            </a:r>
          </a:p>
        </p:txBody>
      </p:sp>
    </p:spTree>
    <p:extLst>
      <p:ext uri="{BB962C8B-B14F-4D97-AF65-F5344CB8AC3E}">
        <p14:creationId xmlns:p14="http://schemas.microsoft.com/office/powerpoint/2010/main" val="181404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9B00-AD6C-4B8C-A4BB-02A168519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D0E37-E670-41AE-A929-5C1E31E44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All versions of documents are saved</a:t>
            </a:r>
          </a:p>
          <a:p>
            <a:r>
              <a:rPr lang="en-AU" dirty="0"/>
              <a:t>You can drag on top of an existing document to create a new version</a:t>
            </a:r>
          </a:p>
          <a:p>
            <a:r>
              <a:rPr lang="en-AU" dirty="0"/>
              <a:t>You know who made changes and when</a:t>
            </a:r>
          </a:p>
          <a:p>
            <a:r>
              <a:rPr lang="en-AU" dirty="0"/>
              <a:t>A link will always refer to the latest version (unless you set it not to)</a:t>
            </a:r>
          </a:p>
          <a:p>
            <a:r>
              <a:rPr lang="en-AU" dirty="0"/>
              <a:t>Select a document, right click, select ‘history’ and…</a:t>
            </a:r>
          </a:p>
        </p:txBody>
      </p:sp>
    </p:spTree>
    <p:extLst>
      <p:ext uri="{BB962C8B-B14F-4D97-AF65-F5344CB8AC3E}">
        <p14:creationId xmlns:p14="http://schemas.microsoft.com/office/powerpoint/2010/main" val="3644625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9B00-AD6C-4B8C-A4BB-02A168519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F6BC3F-1E5C-49CA-B95C-A342162F71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230" y="1327471"/>
            <a:ext cx="8922059" cy="5208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9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0677A-B78E-4E2A-B52B-8AF6A76E4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MFiles General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35426-01EC-4EDC-8501-56B48E751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Only docs on your PC should be personal and/or temporary</a:t>
            </a:r>
          </a:p>
          <a:p>
            <a:r>
              <a:rPr lang="en-AU" dirty="0"/>
              <a:t>Most documents should be able to be read and changed by most people. Only restrict permissions where absolutely necessary.</a:t>
            </a:r>
          </a:p>
          <a:p>
            <a:r>
              <a:rPr lang="en-AU" dirty="0"/>
              <a:t>When saving documents – remember that you are saving it for everyone to be able to find it.</a:t>
            </a:r>
          </a:p>
          <a:p>
            <a:r>
              <a:rPr lang="en-AU" dirty="0"/>
              <a:t>Only check out a document (i.e. edit mode rather than read) if you need to make changes.</a:t>
            </a:r>
          </a:p>
          <a:p>
            <a:r>
              <a:rPr lang="en-AU" dirty="0"/>
              <a:t>Check documents back in as soon as you have finished editing them</a:t>
            </a:r>
          </a:p>
          <a:p>
            <a:r>
              <a:rPr lang="en-AU" dirty="0"/>
              <a:t>Use links in emails rather than attaching documents whenever practical</a:t>
            </a:r>
          </a:p>
          <a:p>
            <a:r>
              <a:rPr lang="en-AU" dirty="0"/>
              <a:t>Pressing the </a:t>
            </a:r>
            <a:r>
              <a:rPr lang="en-AU" i="1" dirty="0"/>
              <a:t>alt </a:t>
            </a:r>
            <a:r>
              <a:rPr lang="en-AU" dirty="0"/>
              <a:t>key</a:t>
            </a:r>
            <a:r>
              <a:rPr lang="en-AU" i="1" dirty="0"/>
              <a:t> </a:t>
            </a:r>
            <a:r>
              <a:rPr lang="en-AU" dirty="0"/>
              <a:t>brings up the full menu</a:t>
            </a:r>
          </a:p>
        </p:txBody>
      </p:sp>
    </p:spTree>
    <p:extLst>
      <p:ext uri="{BB962C8B-B14F-4D97-AF65-F5344CB8AC3E}">
        <p14:creationId xmlns:p14="http://schemas.microsoft.com/office/powerpoint/2010/main" val="141469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756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M-Files</vt:lpstr>
      <vt:lpstr>MFiles is Relational</vt:lpstr>
      <vt:lpstr>Default Views – Help Create and Find Documents</vt:lpstr>
      <vt:lpstr>Saving Documents</vt:lpstr>
      <vt:lpstr>Finding Documents</vt:lpstr>
      <vt:lpstr>Document Types</vt:lpstr>
      <vt:lpstr>Versions</vt:lpstr>
      <vt:lpstr>Versions</vt:lpstr>
      <vt:lpstr>MFiles General Stuff</vt:lpstr>
      <vt:lpstr>MFiles General Stuff -continued</vt:lpstr>
      <vt:lpstr>Finding Documents – Part 2</vt:lpstr>
      <vt:lpstr>Grouping Documents…</vt:lpstr>
      <vt:lpstr>Permissions</vt:lpstr>
      <vt:lpstr>Permissions – Do your own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M-Files</dc:title>
  <dc:creator>David Luketina</dc:creator>
  <cp:lastModifiedBy>Slade Lever</cp:lastModifiedBy>
  <cp:revision>16</cp:revision>
  <dcterms:created xsi:type="dcterms:W3CDTF">2020-07-29T04:14:04Z</dcterms:created>
  <dcterms:modified xsi:type="dcterms:W3CDTF">2020-11-11T05:12:50Z</dcterms:modified>
</cp:coreProperties>
</file>